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C02DAF-5824-454C-82E6-9D4C3F389645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FFD128-FF2E-4BE8-A5AD-D86D0F7F0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91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3C357-F06A-4DA7-81D4-4CF3946F23D0}" type="datetime1">
              <a:rPr lang="en-US" smtClean="0"/>
              <a:t>4/2/2012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Austin McCurdy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1C3E-42C4-454A-8478-E0E4E3A4A2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960C5-05E4-4507-98BC-8665A3941429}" type="datetime1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Austin McCurdy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1C3E-42C4-454A-8478-E0E4E3A4A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F256-AFEF-49F9-A1BD-5DF98FC8EBA9}" type="datetime1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Austin McCurdy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1C3E-42C4-454A-8478-E0E4E3A4A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A61E-16C1-44C1-8AEC-8E01B02586A4}" type="datetime1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Austin McCurdy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1C3E-42C4-454A-8478-E0E4E3A4A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5E6E5-FD06-4ADA-A704-3D5BA4883924}" type="datetime1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Austin McCurdy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5751C3E-42C4-454A-8478-E0E4E3A4A2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94460-AE50-44AA-A79E-78E4071D70DC}" type="datetime1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Austin McCurdy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1C3E-42C4-454A-8478-E0E4E3A4A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B1A19-28BF-4851-9B5B-9024B665C51A}" type="datetime1">
              <a:rPr lang="en-US" smtClean="0"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Austin McCurdy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1C3E-42C4-454A-8478-E0E4E3A4A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5E859-5319-4915-9526-88B16B5D0BC4}" type="datetime1">
              <a:rPr lang="en-US" smtClean="0"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Austin McCurdy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1C3E-42C4-454A-8478-E0E4E3A4A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9C991-54EB-4630-A742-D4A9FCCCA041}" type="datetime1">
              <a:rPr lang="en-US" smtClean="0"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Austin McCurdy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1C3E-42C4-454A-8478-E0E4E3A4A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1F01-EB01-49B1-A622-AD7A6C65A8CB}" type="datetime1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Austin McCurdy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1C3E-42C4-454A-8478-E0E4E3A4A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1A49-99C2-463E-A8F7-6A4EA8E42A87}" type="datetime1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Austin McCurdy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1C3E-42C4-454A-8478-E0E4E3A4A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26C996B-7C25-42D1-A7D4-2735CEF5DDC1}" type="datetime1">
              <a:rPr lang="en-US" smtClean="0"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Austin McCurdy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5751C3E-42C4-454A-8478-E0E4E3A4A2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wav"/><Relationship Id="rId7" Type="http://schemas.openxmlformats.org/officeDocument/2006/relationships/image" Target="../media/image4.png"/><Relationship Id="rId2" Type="http://schemas.microsoft.com/office/2007/relationships/media" Target="../media/media1.wav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wav"/><Relationship Id="rId2" Type="http://schemas.microsoft.com/office/2007/relationships/media" Target="../media/media2.wav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media3.wav"/><Relationship Id="rId2" Type="http://schemas.microsoft.com/office/2007/relationships/media" Target="../media/media3.wav"/><Relationship Id="rId1" Type="http://schemas.openxmlformats.org/officeDocument/2006/relationships/tags" Target="../tags/tag3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media4.wav"/><Relationship Id="rId2" Type="http://schemas.microsoft.com/office/2007/relationships/media" Target="../media/media4.wav"/><Relationship Id="rId1" Type="http://schemas.openxmlformats.org/officeDocument/2006/relationships/tags" Target="../tags/tag4.xml"/><Relationship Id="rId6" Type="http://schemas.openxmlformats.org/officeDocument/2006/relationships/image" Target="../media/image10.png"/><Relationship Id="rId5" Type="http://schemas.openxmlformats.org/officeDocument/2006/relationships/image" Target="../media/image9.wmf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media5.wav"/><Relationship Id="rId2" Type="http://schemas.microsoft.com/office/2007/relationships/media" Target="../media/media5.wav"/><Relationship Id="rId1" Type="http://schemas.openxmlformats.org/officeDocument/2006/relationships/tags" Target="../tags/tag5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media6.wav"/><Relationship Id="rId2" Type="http://schemas.microsoft.com/office/2007/relationships/media" Target="../media/media6.wav"/><Relationship Id="rId1" Type="http://schemas.openxmlformats.org/officeDocument/2006/relationships/tags" Target="../tags/tag6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382000" cy="18288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The Key to Rondo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auhaus 93" pitchFamily="82" charset="0"/>
              </a:rPr>
              <a:t>By Austin McCurdy</a:t>
            </a:r>
          </a:p>
          <a:p>
            <a:r>
              <a:rPr lang="en-US" dirty="0" smtClean="0">
                <a:latin typeface="Bauhaus 93" pitchFamily="82" charset="0"/>
              </a:rPr>
              <a:t>March 19, 2012</a:t>
            </a:r>
          </a:p>
          <a:p>
            <a:r>
              <a:rPr lang="en-US" dirty="0" smtClean="0">
                <a:latin typeface="Bauhaus 93" pitchFamily="82" charset="0"/>
              </a:rPr>
              <a:t>Grade 5 – B131</a:t>
            </a:r>
            <a:endParaRPr lang="en-US" dirty="0">
              <a:latin typeface="Bauhaus 93" pitchFamily="82" charset="0"/>
            </a:endParaRPr>
          </a:p>
        </p:txBody>
      </p:sp>
      <p:pic>
        <p:nvPicPr>
          <p:cNvPr id="1026" name="Picture 2" descr="C:\Documents and Settings\119413\My Documents\My Pictures\untitled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28800"/>
            <a:ext cx="1447799" cy="1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119413\My Documents\My Pictures\untitled.bm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828799"/>
            <a:ext cx="1371600" cy="1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3039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9478">
        <p14:flash/>
      </p:transition>
    </mc:Choice>
    <mc:Fallback xmlns="">
      <p:transition spd="slow" advTm="947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roadway" pitchFamily="82" charset="0"/>
              </a:rPr>
              <a:t>About </a:t>
            </a:r>
            <a:r>
              <a:rPr lang="en-US" u="sng" dirty="0" smtClean="0">
                <a:latin typeface="Broadway" pitchFamily="82" charset="0"/>
              </a:rPr>
              <a:t>The Key to Rondo </a:t>
            </a:r>
            <a:r>
              <a:rPr lang="en-US" dirty="0" smtClean="0">
                <a:latin typeface="Broadway" pitchFamily="82" charset="0"/>
              </a:rPr>
              <a:t> and why I chose that book</a:t>
            </a:r>
            <a:endParaRPr lang="en-US" u="sng" dirty="0"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85360"/>
          </a:xfrm>
        </p:spPr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The author is Jennifer Rowe.</a:t>
            </a:r>
          </a:p>
          <a:p>
            <a:r>
              <a:rPr lang="en-US" dirty="0" smtClean="0">
                <a:latin typeface="Cooper Black" pitchFamily="18" charset="0"/>
              </a:rPr>
              <a:t>The book is obviously named </a:t>
            </a:r>
            <a:r>
              <a:rPr lang="en-US" u="sng" dirty="0" smtClean="0">
                <a:latin typeface="Cooper Black" pitchFamily="18" charset="0"/>
              </a:rPr>
              <a:t>The Key To Rondo.</a:t>
            </a:r>
            <a:endParaRPr lang="en-US" dirty="0" smtClean="0">
              <a:latin typeface="Cooper Black" pitchFamily="18" charset="0"/>
            </a:endParaRPr>
          </a:p>
          <a:p>
            <a:r>
              <a:rPr lang="en-US" dirty="0" smtClean="0">
                <a:latin typeface="Cooper Black" pitchFamily="18" charset="0"/>
              </a:rPr>
              <a:t>For one, I didn’t choose this book to read; Mrs. Bay said my class could read that book.</a:t>
            </a:r>
          </a:p>
          <a:p>
            <a:r>
              <a:rPr lang="en-US" dirty="0" smtClean="0">
                <a:latin typeface="Cooper Black" pitchFamily="18" charset="0"/>
              </a:rPr>
              <a:t>Mrs. Bay was thinking of a different book to read after </a:t>
            </a:r>
            <a:r>
              <a:rPr lang="en-US" u="sng" dirty="0" smtClean="0">
                <a:latin typeface="Cooper Black" pitchFamily="18" charset="0"/>
              </a:rPr>
              <a:t>Extra Credit, </a:t>
            </a:r>
            <a:r>
              <a:rPr lang="en-US" dirty="0" smtClean="0">
                <a:latin typeface="Cooper Black" pitchFamily="18" charset="0"/>
              </a:rPr>
              <a:t>and she just picked that book I guess.</a:t>
            </a:r>
            <a:endParaRPr lang="en-US" u="sng" dirty="0" smtClean="0">
              <a:latin typeface="Cooper Black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Austin McCurdy</a:t>
            </a:r>
            <a:endParaRPr lang="en-US"/>
          </a:p>
        </p:txBody>
      </p:sp>
      <p:pic>
        <p:nvPicPr>
          <p:cNvPr id="2050" name="Picture 2" descr="C:\Documents and Settings\119413\Local Settings\Temporary Internet Files\Content.IE5\06UH7ELM\MP900433178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508" y="5527639"/>
            <a:ext cx="2359891" cy="1276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0002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5848">
        <p14:doors dir="vert"/>
      </p:transition>
    </mc:Choice>
    <mc:Fallback xmlns="">
      <p:transition spd="slow" advTm="1584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9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dwardian Script ITC" pitchFamily="66" charset="0"/>
              </a:rPr>
              <a:t>What </a:t>
            </a:r>
            <a:r>
              <a:rPr lang="en-US" u="sng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Edwardian Script ITC" pitchFamily="66" charset="0"/>
              </a:rPr>
              <a:t>The Key to Rondo </a:t>
            </a:r>
            <a:r>
              <a:rPr lang="en-US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Edwardian Script ITC" pitchFamily="66" charset="0"/>
              </a:rPr>
              <a:t> is about</a:t>
            </a:r>
            <a:endParaRPr lang="en-US" dirty="0"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pperplate Gothic Bold" pitchFamily="34" charset="0"/>
              </a:rPr>
              <a:t>Leo gets to keep The </a:t>
            </a:r>
            <a:r>
              <a:rPr lang="en-US" dirty="0">
                <a:latin typeface="Copperplate Gothic Bold" pitchFamily="34" charset="0"/>
              </a:rPr>
              <a:t>M</a:t>
            </a:r>
            <a:r>
              <a:rPr lang="en-US" dirty="0" smtClean="0">
                <a:latin typeface="Copperplate Gothic Bold" pitchFamily="34" charset="0"/>
              </a:rPr>
              <a:t>usic </a:t>
            </a:r>
            <a:r>
              <a:rPr lang="en-US" dirty="0">
                <a:latin typeface="Copperplate Gothic Bold" pitchFamily="34" charset="0"/>
              </a:rPr>
              <a:t>B</a:t>
            </a:r>
            <a:r>
              <a:rPr lang="en-US" dirty="0" smtClean="0">
                <a:latin typeface="Copperplate Gothic Bold" pitchFamily="34" charset="0"/>
              </a:rPr>
              <a:t>ox but it cannot be wound more than three times.</a:t>
            </a:r>
          </a:p>
          <a:p>
            <a:r>
              <a:rPr lang="en-US" dirty="0" smtClean="0">
                <a:latin typeface="Copperplate Gothic Bold" pitchFamily="34" charset="0"/>
              </a:rPr>
              <a:t>Mimi Winds it more than three times.</a:t>
            </a:r>
          </a:p>
          <a:p>
            <a:r>
              <a:rPr lang="en-US" dirty="0" smtClean="0">
                <a:latin typeface="Copperplate Gothic Bold" pitchFamily="34" charset="0"/>
              </a:rPr>
              <a:t>The Blue Queen comes out and steals Mimi’s dog (Mutt).</a:t>
            </a:r>
          </a:p>
          <a:p>
            <a:r>
              <a:rPr lang="en-US" dirty="0" smtClean="0">
                <a:latin typeface="Copperplate Gothic Bold" pitchFamily="34" charset="0"/>
              </a:rPr>
              <a:t>Leo and Mimi go inside The Music Box and go on an epic journey to find Mutt (and to defeat The Blue Queen). </a:t>
            </a:r>
            <a:endParaRPr lang="en-US" dirty="0">
              <a:latin typeface="Copperplate Gothic Bold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Austin McCurdy</a:t>
            </a:r>
            <a:endParaRPr lang="en-US"/>
          </a:p>
        </p:txBody>
      </p:sp>
      <p:pic>
        <p:nvPicPr>
          <p:cNvPr id="3074" name="Picture 2" descr="C:\Documents and Settings\119413\Local Settings\Temporary Internet Files\Content.IE5\EHGGX9GL\MP900386666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399" y="13493"/>
            <a:ext cx="1717073" cy="1225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1009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4307">
        <p14:ripple/>
      </p:transition>
    </mc:Choice>
    <mc:Fallback xmlns="">
      <p:transition spd="slow" advTm="1430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gency FB" pitchFamily="34" charset="0"/>
              </a:rPr>
              <a:t>Main Characters</a:t>
            </a:r>
            <a:endParaRPr lang="en-US" dirty="0">
              <a:latin typeface="Agency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Kunstler Script" pitchFamily="66" charset="0"/>
              </a:rPr>
              <a:t>The main characters are Leo and Mimi. </a:t>
            </a:r>
          </a:p>
          <a:p>
            <a:r>
              <a:rPr lang="en-US" sz="4000" dirty="0" smtClean="0">
                <a:latin typeface="Kunstler Script" pitchFamily="66" charset="0"/>
              </a:rPr>
              <a:t>Leo is a human being.</a:t>
            </a:r>
          </a:p>
          <a:p>
            <a:r>
              <a:rPr lang="en-US" sz="4000" dirty="0" smtClean="0">
                <a:latin typeface="Kunstler Script" pitchFamily="66" charset="0"/>
              </a:rPr>
              <a:t>Mimi is Leo’s cousin.</a:t>
            </a:r>
          </a:p>
          <a:p>
            <a:r>
              <a:rPr lang="en-US" sz="4000" dirty="0" smtClean="0">
                <a:latin typeface="Kunstler Script" pitchFamily="66" charset="0"/>
              </a:rPr>
              <a:t>Leo and Mimi want to save Mutt from the Blue Queen.</a:t>
            </a:r>
            <a:endParaRPr lang="en-US" sz="4000" dirty="0">
              <a:latin typeface="Kunstler Script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Austin McCurdy</a:t>
            </a:r>
            <a:endParaRPr lang="en-US"/>
          </a:p>
        </p:txBody>
      </p:sp>
      <p:pic>
        <p:nvPicPr>
          <p:cNvPr id="4099" name="Picture 3" descr="C:\Documents and Settings\119413\Local Settings\Temporary Internet Files\Content.IE5\EHGGX9GL\MC900320032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560276"/>
            <a:ext cx="2285999" cy="242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30929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72">
        <p14:ferris dir="l"/>
      </p:transition>
    </mc:Choice>
    <mc:Fallback xmlns="">
      <p:transition spd="slow" advTm="98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Gill Sans Ultra Bold" pitchFamily="34" charset="0"/>
              </a:rPr>
              <a:t>What did I like about this book</a:t>
            </a:r>
            <a:endParaRPr lang="en-US" dirty="0">
              <a:latin typeface="Gill Sans Ultra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rlow Solid Italic" pitchFamily="82" charset="0"/>
              </a:rPr>
              <a:t>The thing I like about this book is when Leo and Mimi actually want to try to defeat the Blue Queen which has so much magic that it could destroy a whole forest.</a:t>
            </a:r>
          </a:p>
          <a:p>
            <a:r>
              <a:rPr lang="en-US" dirty="0" smtClean="0">
                <a:latin typeface="Harlow Solid Italic" pitchFamily="82" charset="0"/>
              </a:rPr>
              <a:t>Plus, Leo and Mimi are brave enough to try to save Mutt (Mimi’s dog) from the clutches of the evil Blue Queen.</a:t>
            </a:r>
          </a:p>
          <a:p>
            <a:r>
              <a:rPr lang="en-US" dirty="0" smtClean="0">
                <a:latin typeface="Harlow Solid Italic" pitchFamily="82" charset="0"/>
              </a:rPr>
              <a:t>Leo and Mimi are likely enough to save Mutt.</a:t>
            </a:r>
          </a:p>
          <a:p>
            <a:r>
              <a:rPr lang="en-US" dirty="0" smtClean="0">
                <a:latin typeface="Harlow Solid Italic" pitchFamily="82" charset="0"/>
              </a:rPr>
              <a:t>Mutt was really stupid to go to the Blue Queen.</a:t>
            </a:r>
            <a:endParaRPr lang="en-US" dirty="0">
              <a:latin typeface="Harlow Solid Italic" pitchFamily="8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Austin McCurdy</a:t>
            </a:r>
            <a:endParaRPr lang="en-US"/>
          </a:p>
        </p:txBody>
      </p:sp>
      <p:pic>
        <p:nvPicPr>
          <p:cNvPr id="5122" name="Picture 2" descr="C:\Documents and Settings\119413\Local Settings\Temporary Internet Files\Content.IE5\VUJCT4ZB\MP900431316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760720"/>
            <a:ext cx="944880" cy="94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2259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7966">
        <p14:vortex dir="r"/>
      </p:transition>
    </mc:Choice>
    <mc:Fallback xmlns="">
      <p:transition spd="slow" advTm="179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References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Http://books.google.com/books/about/The_Key_To_Rondo.html?id=edamGAAACAAAJ</a:t>
            </a:r>
            <a:endParaRPr lang="en-US" dirty="0">
              <a:latin typeface="Blackadder ITC" pitchFamily="8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Austin McCurdy</a:t>
            </a:r>
            <a:endParaRPr lang="en-US"/>
          </a:p>
        </p:txBody>
      </p:sp>
      <p:pic>
        <p:nvPicPr>
          <p:cNvPr id="6146" name="Picture 2" descr="C:\Documents and Settings\119413\Local Settings\Temporary Internet Files\Content.IE5\QELMTMKG\MP900442409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118692"/>
            <a:ext cx="4044758" cy="297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77847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3035">
        <p14:conveyor dir="l"/>
      </p:transition>
    </mc:Choice>
    <mc:Fallback xmlns="">
      <p:transition spd="slow" advTm="1303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1|3.1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3.4|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9|6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9|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3|13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8|3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137</TotalTime>
  <Words>292</Words>
  <Application>Microsoft Office PowerPoint</Application>
  <PresentationFormat>On-screen Show (4:3)</PresentationFormat>
  <Paragraphs>31</Paragraphs>
  <Slides>6</Slides>
  <Notes>0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The Key to Rondo</vt:lpstr>
      <vt:lpstr>About The Key to Rondo  and why I chose that book</vt:lpstr>
      <vt:lpstr>What The Key to Rondo  is about</vt:lpstr>
      <vt:lpstr>Main Characters</vt:lpstr>
      <vt:lpstr>What did I like about this book</vt:lpstr>
      <vt:lpstr>References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Valued Acer Customer</dc:creator>
  <cp:lastModifiedBy>Valued Acer Customer</cp:lastModifiedBy>
  <cp:revision>18</cp:revision>
  <dcterms:created xsi:type="dcterms:W3CDTF">2012-03-19T17:44:18Z</dcterms:created>
  <dcterms:modified xsi:type="dcterms:W3CDTF">2012-04-02T15:46:19Z</dcterms:modified>
</cp:coreProperties>
</file>